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6" d="100"/>
          <a:sy n="96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D5C7DD-96E5-4BDB-B48B-8079DD92647B}" type="doc">
      <dgm:prSet loTypeId="urn:microsoft.com/office/officeart/2005/8/layout/equation2" loCatId="process" qsTypeId="urn:microsoft.com/office/officeart/2005/8/quickstyle/simple1" qsCatId="simple" csTypeId="urn:microsoft.com/office/officeart/2005/8/colors/colorful5" csCatId="colorful" phldr="1"/>
      <dgm:spPr/>
    </dgm:pt>
    <dgm:pt modelId="{945261D1-13DD-44D9-B98A-8BE5D397E4B1}">
      <dgm:prSet phldrT="[Tekst]"/>
      <dgm:spPr/>
      <dgm:t>
        <a:bodyPr/>
        <a:lstStyle/>
        <a:p>
          <a:r>
            <a:rPr lang="en-GB" dirty="0"/>
            <a:t>1. </a:t>
          </a:r>
          <a:r>
            <a:rPr lang="en-US" b="0" i="0" dirty="0"/>
            <a:t>Define a clear-cut business process</a:t>
          </a:r>
          <a:endParaRPr lang="en-GB" dirty="0"/>
        </a:p>
      </dgm:t>
    </dgm:pt>
    <dgm:pt modelId="{F7D95C78-74E1-4B0F-8B55-2D44B05BD390}" type="parTrans" cxnId="{2A7231D8-59A0-4CD8-BA4B-A2D69C7AAE23}">
      <dgm:prSet/>
      <dgm:spPr/>
      <dgm:t>
        <a:bodyPr/>
        <a:lstStyle/>
        <a:p>
          <a:endParaRPr lang="en-GB"/>
        </a:p>
      </dgm:t>
    </dgm:pt>
    <dgm:pt modelId="{E2C625C8-D0DA-4CFC-A92D-54753FD26791}" type="sibTrans" cxnId="{2A7231D8-59A0-4CD8-BA4B-A2D69C7AAE23}">
      <dgm:prSet/>
      <dgm:spPr/>
      <dgm:t>
        <a:bodyPr/>
        <a:lstStyle/>
        <a:p>
          <a:endParaRPr lang="en-GB"/>
        </a:p>
      </dgm:t>
    </dgm:pt>
    <dgm:pt modelId="{D68AD39E-0E44-4D96-B1DC-AAB49A312840}">
      <dgm:prSet phldrT="[Tekst]"/>
      <dgm:spPr/>
      <dgm:t>
        <a:bodyPr/>
        <a:lstStyle/>
        <a:p>
          <a:r>
            <a:rPr lang="en-GB" dirty="0"/>
            <a:t>2. </a:t>
          </a:r>
          <a:r>
            <a:rPr lang="en-US" b="0" i="0" dirty="0"/>
            <a:t>Link BPM engine to the managed system</a:t>
          </a:r>
          <a:endParaRPr lang="en-GB" dirty="0"/>
        </a:p>
      </dgm:t>
    </dgm:pt>
    <dgm:pt modelId="{DC9C62E7-4EAC-41CA-8829-5D07DF2FE7A1}" type="parTrans" cxnId="{D446526E-1A38-41BA-9315-DD234F0A956B}">
      <dgm:prSet/>
      <dgm:spPr/>
      <dgm:t>
        <a:bodyPr/>
        <a:lstStyle/>
        <a:p>
          <a:endParaRPr lang="en-GB"/>
        </a:p>
      </dgm:t>
    </dgm:pt>
    <dgm:pt modelId="{53C8D3BB-45EC-460C-9C89-6FA783F5CDAA}" type="sibTrans" cxnId="{D446526E-1A38-41BA-9315-DD234F0A956B}">
      <dgm:prSet/>
      <dgm:spPr/>
      <dgm:t>
        <a:bodyPr/>
        <a:lstStyle/>
        <a:p>
          <a:endParaRPr lang="en-GB"/>
        </a:p>
      </dgm:t>
    </dgm:pt>
    <dgm:pt modelId="{61987B2A-0B9F-460C-9BBD-DD12A387C18A}">
      <dgm:prSet phldrT="[Tekst]"/>
      <dgm:spPr/>
      <dgm:t>
        <a:bodyPr/>
        <a:lstStyle/>
        <a:p>
          <a:r>
            <a:rPr lang="en-GB" i="1" dirty="0"/>
            <a:t>Forward</a:t>
          </a:r>
          <a:r>
            <a:rPr lang="en-GB" dirty="0"/>
            <a:t> Thinking</a:t>
          </a:r>
        </a:p>
      </dgm:t>
    </dgm:pt>
    <dgm:pt modelId="{6A1CBCDE-FE96-46A4-80D2-8843FA3BC387}" type="parTrans" cxnId="{D2EE3A31-4BF0-44A2-9062-5C3DFCF782F1}">
      <dgm:prSet/>
      <dgm:spPr/>
      <dgm:t>
        <a:bodyPr/>
        <a:lstStyle/>
        <a:p>
          <a:endParaRPr lang="en-GB"/>
        </a:p>
      </dgm:t>
    </dgm:pt>
    <dgm:pt modelId="{6542E5B5-29FC-4390-A137-9AC51738480B}" type="sibTrans" cxnId="{D2EE3A31-4BF0-44A2-9062-5C3DFCF782F1}">
      <dgm:prSet/>
      <dgm:spPr/>
      <dgm:t>
        <a:bodyPr/>
        <a:lstStyle/>
        <a:p>
          <a:endParaRPr lang="en-GB"/>
        </a:p>
      </dgm:t>
    </dgm:pt>
    <dgm:pt modelId="{B5892F63-C14E-47FA-9BD8-0463D0D59424}">
      <dgm:prSet phldrT="[Tekst]"/>
      <dgm:spPr/>
      <dgm:t>
        <a:bodyPr/>
        <a:lstStyle/>
        <a:p>
          <a:r>
            <a:rPr lang="en-US" b="0" i="0" dirty="0"/>
            <a:t>3. Create the Digital Business Twin</a:t>
          </a:r>
          <a:endParaRPr lang="en-GB" dirty="0"/>
        </a:p>
      </dgm:t>
    </dgm:pt>
    <dgm:pt modelId="{C46AADCD-DA8E-4109-BFCA-57B7C2185CC3}" type="parTrans" cxnId="{FE859745-61B7-42FF-B5BA-41E77AE75CD0}">
      <dgm:prSet/>
      <dgm:spPr/>
      <dgm:t>
        <a:bodyPr/>
        <a:lstStyle/>
        <a:p>
          <a:endParaRPr lang="en-GB"/>
        </a:p>
      </dgm:t>
    </dgm:pt>
    <dgm:pt modelId="{4A4A5D22-2711-452B-A394-9EA0A1358215}" type="sibTrans" cxnId="{FE859745-61B7-42FF-B5BA-41E77AE75CD0}">
      <dgm:prSet/>
      <dgm:spPr/>
      <dgm:t>
        <a:bodyPr/>
        <a:lstStyle/>
        <a:p>
          <a:endParaRPr lang="en-GB"/>
        </a:p>
      </dgm:t>
    </dgm:pt>
    <dgm:pt modelId="{FB39B318-8638-4FBE-8AC9-F808D4FBF524}">
      <dgm:prSet phldrT="[Tekst]"/>
      <dgm:spPr/>
      <dgm:t>
        <a:bodyPr/>
        <a:lstStyle/>
        <a:p>
          <a:r>
            <a:rPr lang="en-GB" dirty="0"/>
            <a:t>4. </a:t>
          </a:r>
          <a:r>
            <a:rPr lang="en-GB" b="0" i="0" dirty="0"/>
            <a:t>Build the Knowledge Base</a:t>
          </a:r>
          <a:endParaRPr lang="en-GB" dirty="0"/>
        </a:p>
      </dgm:t>
    </dgm:pt>
    <dgm:pt modelId="{F643561F-BF6D-409D-94D4-3BDE726F9E0E}" type="parTrans" cxnId="{C2630574-6F4D-47EC-9DB3-D80A46250758}">
      <dgm:prSet/>
      <dgm:spPr/>
      <dgm:t>
        <a:bodyPr/>
        <a:lstStyle/>
        <a:p>
          <a:endParaRPr lang="en-GB"/>
        </a:p>
      </dgm:t>
    </dgm:pt>
    <dgm:pt modelId="{F6E38ED2-D673-45C7-BF5B-804B50C51547}" type="sibTrans" cxnId="{C2630574-6F4D-47EC-9DB3-D80A46250758}">
      <dgm:prSet/>
      <dgm:spPr/>
      <dgm:t>
        <a:bodyPr/>
        <a:lstStyle/>
        <a:p>
          <a:endParaRPr lang="en-GB"/>
        </a:p>
      </dgm:t>
    </dgm:pt>
    <dgm:pt modelId="{0FBD3687-79C9-4B84-990F-877C6C65BE93}" type="pres">
      <dgm:prSet presAssocID="{91D5C7DD-96E5-4BDB-B48B-8079DD92647B}" presName="Name0" presStyleCnt="0">
        <dgm:presLayoutVars>
          <dgm:dir/>
          <dgm:resizeHandles val="exact"/>
        </dgm:presLayoutVars>
      </dgm:prSet>
      <dgm:spPr/>
    </dgm:pt>
    <dgm:pt modelId="{E9B3AB7D-7D5C-404E-8C2A-136AACE8FFD4}" type="pres">
      <dgm:prSet presAssocID="{91D5C7DD-96E5-4BDB-B48B-8079DD92647B}" presName="vNodes" presStyleCnt="0"/>
      <dgm:spPr/>
    </dgm:pt>
    <dgm:pt modelId="{76525A9C-3DEB-4D7F-9FBA-A59A6409D346}" type="pres">
      <dgm:prSet presAssocID="{945261D1-13DD-44D9-B98A-8BE5D397E4B1}" presName="node" presStyleLbl="node1" presStyleIdx="0" presStyleCnt="5">
        <dgm:presLayoutVars>
          <dgm:bulletEnabled val="1"/>
        </dgm:presLayoutVars>
      </dgm:prSet>
      <dgm:spPr/>
    </dgm:pt>
    <dgm:pt modelId="{EB5253FC-64E6-4B10-9D00-66F5B1D184FE}" type="pres">
      <dgm:prSet presAssocID="{E2C625C8-D0DA-4CFC-A92D-54753FD26791}" presName="spacerT" presStyleCnt="0"/>
      <dgm:spPr/>
    </dgm:pt>
    <dgm:pt modelId="{D3A04CF5-EABE-4CE0-B99D-CBEDCDECF467}" type="pres">
      <dgm:prSet presAssocID="{E2C625C8-D0DA-4CFC-A92D-54753FD26791}" presName="sibTrans" presStyleLbl="sibTrans2D1" presStyleIdx="0" presStyleCnt="4"/>
      <dgm:spPr/>
    </dgm:pt>
    <dgm:pt modelId="{17A3A0B6-9FDC-4EEA-9E15-DEE8E00B59ED}" type="pres">
      <dgm:prSet presAssocID="{E2C625C8-D0DA-4CFC-A92D-54753FD26791}" presName="spacerB" presStyleCnt="0"/>
      <dgm:spPr/>
    </dgm:pt>
    <dgm:pt modelId="{B828F2F3-6D7D-4C64-ABBD-C33665E59341}" type="pres">
      <dgm:prSet presAssocID="{D68AD39E-0E44-4D96-B1DC-AAB49A312840}" presName="node" presStyleLbl="node1" presStyleIdx="1" presStyleCnt="5">
        <dgm:presLayoutVars>
          <dgm:bulletEnabled val="1"/>
        </dgm:presLayoutVars>
      </dgm:prSet>
      <dgm:spPr/>
    </dgm:pt>
    <dgm:pt modelId="{C80B6F97-1260-40CC-8D92-42A8D76B9C11}" type="pres">
      <dgm:prSet presAssocID="{53C8D3BB-45EC-460C-9C89-6FA783F5CDAA}" presName="spacerT" presStyleCnt="0"/>
      <dgm:spPr/>
    </dgm:pt>
    <dgm:pt modelId="{FCEEC1D8-5BB7-44E4-A1BA-857432A2675A}" type="pres">
      <dgm:prSet presAssocID="{53C8D3BB-45EC-460C-9C89-6FA783F5CDAA}" presName="sibTrans" presStyleLbl="sibTrans2D1" presStyleIdx="1" presStyleCnt="4"/>
      <dgm:spPr/>
    </dgm:pt>
    <dgm:pt modelId="{966A19FE-58CE-469C-BA9F-24C3ED2BD960}" type="pres">
      <dgm:prSet presAssocID="{53C8D3BB-45EC-460C-9C89-6FA783F5CDAA}" presName="spacerB" presStyleCnt="0"/>
      <dgm:spPr/>
    </dgm:pt>
    <dgm:pt modelId="{A2264FF9-1146-4E8B-AB0C-879E5178C068}" type="pres">
      <dgm:prSet presAssocID="{B5892F63-C14E-47FA-9BD8-0463D0D59424}" presName="node" presStyleLbl="node1" presStyleIdx="2" presStyleCnt="5">
        <dgm:presLayoutVars>
          <dgm:bulletEnabled val="1"/>
        </dgm:presLayoutVars>
      </dgm:prSet>
      <dgm:spPr/>
    </dgm:pt>
    <dgm:pt modelId="{B26E8EF6-62A2-423F-8BFF-667A8445BC2B}" type="pres">
      <dgm:prSet presAssocID="{4A4A5D22-2711-452B-A394-9EA0A1358215}" presName="spacerT" presStyleCnt="0"/>
      <dgm:spPr/>
    </dgm:pt>
    <dgm:pt modelId="{F7949328-7407-413B-BEC7-8B99B36B0F92}" type="pres">
      <dgm:prSet presAssocID="{4A4A5D22-2711-452B-A394-9EA0A1358215}" presName="sibTrans" presStyleLbl="sibTrans2D1" presStyleIdx="2" presStyleCnt="4"/>
      <dgm:spPr/>
    </dgm:pt>
    <dgm:pt modelId="{48A40024-D30B-41C8-BDEE-4E4742EA7BC6}" type="pres">
      <dgm:prSet presAssocID="{4A4A5D22-2711-452B-A394-9EA0A1358215}" presName="spacerB" presStyleCnt="0"/>
      <dgm:spPr/>
    </dgm:pt>
    <dgm:pt modelId="{B27703EB-277A-4003-93EB-C49F2BE722D7}" type="pres">
      <dgm:prSet presAssocID="{FB39B318-8638-4FBE-8AC9-F808D4FBF524}" presName="node" presStyleLbl="node1" presStyleIdx="3" presStyleCnt="5">
        <dgm:presLayoutVars>
          <dgm:bulletEnabled val="1"/>
        </dgm:presLayoutVars>
      </dgm:prSet>
      <dgm:spPr/>
    </dgm:pt>
    <dgm:pt modelId="{98853482-B272-4DBC-BB8B-8631FD3DCB68}" type="pres">
      <dgm:prSet presAssocID="{91D5C7DD-96E5-4BDB-B48B-8079DD92647B}" presName="sibTransLast" presStyleLbl="sibTrans2D1" presStyleIdx="3" presStyleCnt="4"/>
      <dgm:spPr/>
    </dgm:pt>
    <dgm:pt modelId="{4FF33C3B-7EA0-49F8-AF5E-0E4E4D5D7145}" type="pres">
      <dgm:prSet presAssocID="{91D5C7DD-96E5-4BDB-B48B-8079DD92647B}" presName="connectorText" presStyleLbl="sibTrans2D1" presStyleIdx="3" presStyleCnt="4"/>
      <dgm:spPr/>
    </dgm:pt>
    <dgm:pt modelId="{838CFA31-2821-48B2-9B48-6FDD44F469ED}" type="pres">
      <dgm:prSet presAssocID="{91D5C7DD-96E5-4BDB-B48B-8079DD92647B}" presName="lastNode" presStyleLbl="node1" presStyleIdx="4" presStyleCnt="5" custScaleX="57830" custScaleY="57493">
        <dgm:presLayoutVars>
          <dgm:bulletEnabled val="1"/>
        </dgm:presLayoutVars>
      </dgm:prSet>
      <dgm:spPr/>
    </dgm:pt>
  </dgm:ptLst>
  <dgm:cxnLst>
    <dgm:cxn modelId="{5DDAB604-A72E-41F0-9E67-8E2D10C93A77}" type="presOf" srcId="{91D5C7DD-96E5-4BDB-B48B-8079DD92647B}" destId="{0FBD3687-79C9-4B84-990F-877C6C65BE93}" srcOrd="0" destOrd="0" presId="urn:microsoft.com/office/officeart/2005/8/layout/equation2"/>
    <dgm:cxn modelId="{7A572120-A516-44BD-8A78-74DE5DDEC823}" type="presOf" srcId="{945261D1-13DD-44D9-B98A-8BE5D397E4B1}" destId="{76525A9C-3DEB-4D7F-9FBA-A59A6409D346}" srcOrd="0" destOrd="0" presId="urn:microsoft.com/office/officeart/2005/8/layout/equation2"/>
    <dgm:cxn modelId="{D2EE3A31-4BF0-44A2-9062-5C3DFCF782F1}" srcId="{91D5C7DD-96E5-4BDB-B48B-8079DD92647B}" destId="{61987B2A-0B9F-460C-9BBD-DD12A387C18A}" srcOrd="4" destOrd="0" parTransId="{6A1CBCDE-FE96-46A4-80D2-8843FA3BC387}" sibTransId="{6542E5B5-29FC-4390-A137-9AC51738480B}"/>
    <dgm:cxn modelId="{F9B6B633-FC60-4B36-A765-63404D30C5BA}" type="presOf" srcId="{E2C625C8-D0DA-4CFC-A92D-54753FD26791}" destId="{D3A04CF5-EABE-4CE0-B99D-CBEDCDECF467}" srcOrd="0" destOrd="0" presId="urn:microsoft.com/office/officeart/2005/8/layout/equation2"/>
    <dgm:cxn modelId="{FE859745-61B7-42FF-B5BA-41E77AE75CD0}" srcId="{91D5C7DD-96E5-4BDB-B48B-8079DD92647B}" destId="{B5892F63-C14E-47FA-9BD8-0463D0D59424}" srcOrd="2" destOrd="0" parTransId="{C46AADCD-DA8E-4109-BFCA-57B7C2185CC3}" sibTransId="{4A4A5D22-2711-452B-A394-9EA0A1358215}"/>
    <dgm:cxn modelId="{AA85DE69-58CF-4E86-9B8E-4B615EF03861}" type="presOf" srcId="{D68AD39E-0E44-4D96-B1DC-AAB49A312840}" destId="{B828F2F3-6D7D-4C64-ABBD-C33665E59341}" srcOrd="0" destOrd="0" presId="urn:microsoft.com/office/officeart/2005/8/layout/equation2"/>
    <dgm:cxn modelId="{D446526E-1A38-41BA-9315-DD234F0A956B}" srcId="{91D5C7DD-96E5-4BDB-B48B-8079DD92647B}" destId="{D68AD39E-0E44-4D96-B1DC-AAB49A312840}" srcOrd="1" destOrd="0" parTransId="{DC9C62E7-4EAC-41CA-8829-5D07DF2FE7A1}" sibTransId="{53C8D3BB-45EC-460C-9C89-6FA783F5CDAA}"/>
    <dgm:cxn modelId="{C2630574-6F4D-47EC-9DB3-D80A46250758}" srcId="{91D5C7DD-96E5-4BDB-B48B-8079DD92647B}" destId="{FB39B318-8638-4FBE-8AC9-F808D4FBF524}" srcOrd="3" destOrd="0" parTransId="{F643561F-BF6D-409D-94D4-3BDE726F9E0E}" sibTransId="{F6E38ED2-D673-45C7-BF5B-804B50C51547}"/>
    <dgm:cxn modelId="{536B8059-DE13-432C-98D8-0D015CEFE3FA}" type="presOf" srcId="{61987B2A-0B9F-460C-9BBD-DD12A387C18A}" destId="{838CFA31-2821-48B2-9B48-6FDD44F469ED}" srcOrd="0" destOrd="0" presId="urn:microsoft.com/office/officeart/2005/8/layout/equation2"/>
    <dgm:cxn modelId="{30A1CD8B-94A7-4767-A4D2-162CE51E4347}" type="presOf" srcId="{F6E38ED2-D673-45C7-BF5B-804B50C51547}" destId="{4FF33C3B-7EA0-49F8-AF5E-0E4E4D5D7145}" srcOrd="1" destOrd="0" presId="urn:microsoft.com/office/officeart/2005/8/layout/equation2"/>
    <dgm:cxn modelId="{4DECB7AF-9D10-49EF-82F7-83282D908C52}" type="presOf" srcId="{53C8D3BB-45EC-460C-9C89-6FA783F5CDAA}" destId="{FCEEC1D8-5BB7-44E4-A1BA-857432A2675A}" srcOrd="0" destOrd="0" presId="urn:microsoft.com/office/officeart/2005/8/layout/equation2"/>
    <dgm:cxn modelId="{126237BD-ED00-4C44-9655-53A4ADB672D6}" type="presOf" srcId="{B5892F63-C14E-47FA-9BD8-0463D0D59424}" destId="{A2264FF9-1146-4E8B-AB0C-879E5178C068}" srcOrd="0" destOrd="0" presId="urn:microsoft.com/office/officeart/2005/8/layout/equation2"/>
    <dgm:cxn modelId="{2B1C14D5-5386-4776-B745-FD7D6F2DFED4}" type="presOf" srcId="{F6E38ED2-D673-45C7-BF5B-804B50C51547}" destId="{98853482-B272-4DBC-BB8B-8631FD3DCB68}" srcOrd="0" destOrd="0" presId="urn:microsoft.com/office/officeart/2005/8/layout/equation2"/>
    <dgm:cxn modelId="{2A7231D8-59A0-4CD8-BA4B-A2D69C7AAE23}" srcId="{91D5C7DD-96E5-4BDB-B48B-8079DD92647B}" destId="{945261D1-13DD-44D9-B98A-8BE5D397E4B1}" srcOrd="0" destOrd="0" parTransId="{F7D95C78-74E1-4B0F-8B55-2D44B05BD390}" sibTransId="{E2C625C8-D0DA-4CFC-A92D-54753FD26791}"/>
    <dgm:cxn modelId="{43E51DF4-00A5-4419-9A81-02B7A9EBD08D}" type="presOf" srcId="{FB39B318-8638-4FBE-8AC9-F808D4FBF524}" destId="{B27703EB-277A-4003-93EB-C49F2BE722D7}" srcOrd="0" destOrd="0" presId="urn:microsoft.com/office/officeart/2005/8/layout/equation2"/>
    <dgm:cxn modelId="{C8658AFD-F9BC-4351-A2C0-96D74B14A7F4}" type="presOf" srcId="{4A4A5D22-2711-452B-A394-9EA0A1358215}" destId="{F7949328-7407-413B-BEC7-8B99B36B0F92}" srcOrd="0" destOrd="0" presId="urn:microsoft.com/office/officeart/2005/8/layout/equation2"/>
    <dgm:cxn modelId="{B8F20DDB-D0E6-496B-A0B6-244110738435}" type="presParOf" srcId="{0FBD3687-79C9-4B84-990F-877C6C65BE93}" destId="{E9B3AB7D-7D5C-404E-8C2A-136AACE8FFD4}" srcOrd="0" destOrd="0" presId="urn:microsoft.com/office/officeart/2005/8/layout/equation2"/>
    <dgm:cxn modelId="{807470B8-4ACF-4C60-9C24-4055817841CE}" type="presParOf" srcId="{E9B3AB7D-7D5C-404E-8C2A-136AACE8FFD4}" destId="{76525A9C-3DEB-4D7F-9FBA-A59A6409D346}" srcOrd="0" destOrd="0" presId="urn:microsoft.com/office/officeart/2005/8/layout/equation2"/>
    <dgm:cxn modelId="{2FEDF2FA-8871-4FB5-A1AC-5B7AE0268504}" type="presParOf" srcId="{E9B3AB7D-7D5C-404E-8C2A-136AACE8FFD4}" destId="{EB5253FC-64E6-4B10-9D00-66F5B1D184FE}" srcOrd="1" destOrd="0" presId="urn:microsoft.com/office/officeart/2005/8/layout/equation2"/>
    <dgm:cxn modelId="{81577D24-6A59-43E6-A5CF-8C5C622ACA52}" type="presParOf" srcId="{E9B3AB7D-7D5C-404E-8C2A-136AACE8FFD4}" destId="{D3A04CF5-EABE-4CE0-B99D-CBEDCDECF467}" srcOrd="2" destOrd="0" presId="urn:microsoft.com/office/officeart/2005/8/layout/equation2"/>
    <dgm:cxn modelId="{76CCFE92-3512-4EC3-8AE5-094DB8CD9DA8}" type="presParOf" srcId="{E9B3AB7D-7D5C-404E-8C2A-136AACE8FFD4}" destId="{17A3A0B6-9FDC-4EEA-9E15-DEE8E00B59ED}" srcOrd="3" destOrd="0" presId="urn:microsoft.com/office/officeart/2005/8/layout/equation2"/>
    <dgm:cxn modelId="{512BBF84-3058-435C-9593-81D920AC8FD5}" type="presParOf" srcId="{E9B3AB7D-7D5C-404E-8C2A-136AACE8FFD4}" destId="{B828F2F3-6D7D-4C64-ABBD-C33665E59341}" srcOrd="4" destOrd="0" presId="urn:microsoft.com/office/officeart/2005/8/layout/equation2"/>
    <dgm:cxn modelId="{B1185D18-81CA-485D-800A-B4BE2DA5E79A}" type="presParOf" srcId="{E9B3AB7D-7D5C-404E-8C2A-136AACE8FFD4}" destId="{C80B6F97-1260-40CC-8D92-42A8D76B9C11}" srcOrd="5" destOrd="0" presId="urn:microsoft.com/office/officeart/2005/8/layout/equation2"/>
    <dgm:cxn modelId="{32135FA7-559A-46D0-A2B1-26272F30AE7B}" type="presParOf" srcId="{E9B3AB7D-7D5C-404E-8C2A-136AACE8FFD4}" destId="{FCEEC1D8-5BB7-44E4-A1BA-857432A2675A}" srcOrd="6" destOrd="0" presId="urn:microsoft.com/office/officeart/2005/8/layout/equation2"/>
    <dgm:cxn modelId="{C0CFD23B-85C7-4A8D-978F-A9CD4028A9E6}" type="presParOf" srcId="{E9B3AB7D-7D5C-404E-8C2A-136AACE8FFD4}" destId="{966A19FE-58CE-469C-BA9F-24C3ED2BD960}" srcOrd="7" destOrd="0" presId="urn:microsoft.com/office/officeart/2005/8/layout/equation2"/>
    <dgm:cxn modelId="{D4D2F877-E215-4EC9-AA6A-F8EDC68336EF}" type="presParOf" srcId="{E9B3AB7D-7D5C-404E-8C2A-136AACE8FFD4}" destId="{A2264FF9-1146-4E8B-AB0C-879E5178C068}" srcOrd="8" destOrd="0" presId="urn:microsoft.com/office/officeart/2005/8/layout/equation2"/>
    <dgm:cxn modelId="{F9538C9E-2C0A-475D-993B-E04F27F80394}" type="presParOf" srcId="{E9B3AB7D-7D5C-404E-8C2A-136AACE8FFD4}" destId="{B26E8EF6-62A2-423F-8BFF-667A8445BC2B}" srcOrd="9" destOrd="0" presId="urn:microsoft.com/office/officeart/2005/8/layout/equation2"/>
    <dgm:cxn modelId="{B899C54B-B218-4910-87BD-9B2B4AA09467}" type="presParOf" srcId="{E9B3AB7D-7D5C-404E-8C2A-136AACE8FFD4}" destId="{F7949328-7407-413B-BEC7-8B99B36B0F92}" srcOrd="10" destOrd="0" presId="urn:microsoft.com/office/officeart/2005/8/layout/equation2"/>
    <dgm:cxn modelId="{BE713A45-15A0-4821-A1AD-0F0731335E76}" type="presParOf" srcId="{E9B3AB7D-7D5C-404E-8C2A-136AACE8FFD4}" destId="{48A40024-D30B-41C8-BDEE-4E4742EA7BC6}" srcOrd="11" destOrd="0" presId="urn:microsoft.com/office/officeart/2005/8/layout/equation2"/>
    <dgm:cxn modelId="{E67C19F9-4383-477A-916C-B270A576E047}" type="presParOf" srcId="{E9B3AB7D-7D5C-404E-8C2A-136AACE8FFD4}" destId="{B27703EB-277A-4003-93EB-C49F2BE722D7}" srcOrd="12" destOrd="0" presId="urn:microsoft.com/office/officeart/2005/8/layout/equation2"/>
    <dgm:cxn modelId="{79DC0922-8FBF-4EEF-953D-656E8802DCF5}" type="presParOf" srcId="{0FBD3687-79C9-4B84-990F-877C6C65BE93}" destId="{98853482-B272-4DBC-BB8B-8631FD3DCB68}" srcOrd="1" destOrd="0" presId="urn:microsoft.com/office/officeart/2005/8/layout/equation2"/>
    <dgm:cxn modelId="{D1048C50-FC02-4E89-8EDB-458E95BDEB96}" type="presParOf" srcId="{98853482-B272-4DBC-BB8B-8631FD3DCB68}" destId="{4FF33C3B-7EA0-49F8-AF5E-0E4E4D5D7145}" srcOrd="0" destOrd="0" presId="urn:microsoft.com/office/officeart/2005/8/layout/equation2"/>
    <dgm:cxn modelId="{5FC57496-2F96-46D2-B5E7-A51676740505}" type="presParOf" srcId="{0FBD3687-79C9-4B84-990F-877C6C65BE93}" destId="{838CFA31-2821-48B2-9B48-6FDD44F469E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525A9C-3DEB-4D7F-9FBA-A59A6409D346}">
      <dsp:nvSpPr>
        <dsp:cNvPr id="0" name=""/>
        <dsp:cNvSpPr/>
      </dsp:nvSpPr>
      <dsp:spPr>
        <a:xfrm>
          <a:off x="2864674" y="39"/>
          <a:ext cx="870148" cy="87014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1. </a:t>
          </a:r>
          <a:r>
            <a:rPr lang="en-US" sz="800" b="0" i="0" kern="1200" dirty="0"/>
            <a:t>Define a clear-cut business process</a:t>
          </a:r>
          <a:endParaRPr lang="en-GB" sz="800" kern="1200" dirty="0"/>
        </a:p>
      </dsp:txBody>
      <dsp:txXfrm>
        <a:off x="2992104" y="127469"/>
        <a:ext cx="615288" cy="615288"/>
      </dsp:txXfrm>
    </dsp:sp>
    <dsp:sp modelId="{D3A04CF5-EABE-4CE0-B99D-CBEDCDECF467}">
      <dsp:nvSpPr>
        <dsp:cNvPr id="0" name=""/>
        <dsp:cNvSpPr/>
      </dsp:nvSpPr>
      <dsp:spPr>
        <a:xfrm>
          <a:off x="3047405" y="940843"/>
          <a:ext cx="504686" cy="504686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>
        <a:off x="3114301" y="1133835"/>
        <a:ext cx="370894" cy="118702"/>
      </dsp:txXfrm>
    </dsp:sp>
    <dsp:sp modelId="{B828F2F3-6D7D-4C64-ABBD-C33665E59341}">
      <dsp:nvSpPr>
        <dsp:cNvPr id="0" name=""/>
        <dsp:cNvSpPr/>
      </dsp:nvSpPr>
      <dsp:spPr>
        <a:xfrm>
          <a:off x="2864674" y="1516185"/>
          <a:ext cx="870148" cy="870148"/>
        </a:xfrm>
        <a:prstGeom prst="ellips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2. </a:t>
          </a:r>
          <a:r>
            <a:rPr lang="en-US" sz="800" b="0" i="0" kern="1200" dirty="0"/>
            <a:t>Link BPM engine to the managed system</a:t>
          </a:r>
          <a:endParaRPr lang="en-GB" sz="800" kern="1200" dirty="0"/>
        </a:p>
      </dsp:txBody>
      <dsp:txXfrm>
        <a:off x="2992104" y="1643615"/>
        <a:ext cx="615288" cy="615288"/>
      </dsp:txXfrm>
    </dsp:sp>
    <dsp:sp modelId="{FCEEC1D8-5BB7-44E4-A1BA-857432A2675A}">
      <dsp:nvSpPr>
        <dsp:cNvPr id="0" name=""/>
        <dsp:cNvSpPr/>
      </dsp:nvSpPr>
      <dsp:spPr>
        <a:xfrm>
          <a:off x="3047405" y="2456990"/>
          <a:ext cx="504686" cy="504686"/>
        </a:xfrm>
        <a:prstGeom prst="mathPlus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>
        <a:off x="3114301" y="2649982"/>
        <a:ext cx="370894" cy="118702"/>
      </dsp:txXfrm>
    </dsp:sp>
    <dsp:sp modelId="{A2264FF9-1146-4E8B-AB0C-879E5178C068}">
      <dsp:nvSpPr>
        <dsp:cNvPr id="0" name=""/>
        <dsp:cNvSpPr/>
      </dsp:nvSpPr>
      <dsp:spPr>
        <a:xfrm>
          <a:off x="2864674" y="3032332"/>
          <a:ext cx="870148" cy="870148"/>
        </a:xfrm>
        <a:prstGeom prst="ellips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i="0" kern="1200" dirty="0"/>
            <a:t>3. Create the Digital Business Twin</a:t>
          </a:r>
          <a:endParaRPr lang="en-GB" sz="800" kern="1200" dirty="0"/>
        </a:p>
      </dsp:txBody>
      <dsp:txXfrm>
        <a:off x="2992104" y="3159762"/>
        <a:ext cx="615288" cy="615288"/>
      </dsp:txXfrm>
    </dsp:sp>
    <dsp:sp modelId="{F7949328-7407-413B-BEC7-8B99B36B0F92}">
      <dsp:nvSpPr>
        <dsp:cNvPr id="0" name=""/>
        <dsp:cNvSpPr/>
      </dsp:nvSpPr>
      <dsp:spPr>
        <a:xfrm>
          <a:off x="3047405" y="3973137"/>
          <a:ext cx="504686" cy="504686"/>
        </a:xfrm>
        <a:prstGeom prst="mathPlus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>
        <a:off x="3114301" y="4166129"/>
        <a:ext cx="370894" cy="118702"/>
      </dsp:txXfrm>
    </dsp:sp>
    <dsp:sp modelId="{B27703EB-277A-4003-93EB-C49F2BE722D7}">
      <dsp:nvSpPr>
        <dsp:cNvPr id="0" name=""/>
        <dsp:cNvSpPr/>
      </dsp:nvSpPr>
      <dsp:spPr>
        <a:xfrm>
          <a:off x="2864674" y="4548479"/>
          <a:ext cx="870148" cy="870148"/>
        </a:xfrm>
        <a:prstGeom prst="ellips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/>
            <a:t>4. </a:t>
          </a:r>
          <a:r>
            <a:rPr lang="en-GB" sz="800" b="0" i="0" kern="1200" dirty="0"/>
            <a:t>Build the Knowledge Base</a:t>
          </a:r>
          <a:endParaRPr lang="en-GB" sz="800" kern="1200" dirty="0"/>
        </a:p>
      </dsp:txBody>
      <dsp:txXfrm>
        <a:off x="2992104" y="4675909"/>
        <a:ext cx="615288" cy="615288"/>
      </dsp:txXfrm>
    </dsp:sp>
    <dsp:sp modelId="{98853482-B272-4DBC-BB8B-8631FD3DCB68}">
      <dsp:nvSpPr>
        <dsp:cNvPr id="0" name=""/>
        <dsp:cNvSpPr/>
      </dsp:nvSpPr>
      <dsp:spPr>
        <a:xfrm>
          <a:off x="3865345" y="2547485"/>
          <a:ext cx="276707" cy="3236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700" kern="1200"/>
        </a:p>
      </dsp:txBody>
      <dsp:txXfrm>
        <a:off x="3865345" y="2612224"/>
        <a:ext cx="193695" cy="194217"/>
      </dsp:txXfrm>
    </dsp:sp>
    <dsp:sp modelId="{838CFA31-2821-48B2-9B48-6FDD44F469ED}">
      <dsp:nvSpPr>
        <dsp:cNvPr id="0" name=""/>
        <dsp:cNvSpPr/>
      </dsp:nvSpPr>
      <dsp:spPr>
        <a:xfrm>
          <a:off x="4256911" y="2209059"/>
          <a:ext cx="1006413" cy="1000548"/>
        </a:xfrm>
        <a:prstGeom prst="ellips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i="1" kern="1200" dirty="0"/>
            <a:t>Forward</a:t>
          </a:r>
          <a:r>
            <a:rPr lang="en-GB" sz="1500" kern="1200" dirty="0"/>
            <a:t> Thinking</a:t>
          </a:r>
        </a:p>
      </dsp:txBody>
      <dsp:txXfrm>
        <a:off x="4404297" y="2355586"/>
        <a:ext cx="711641" cy="7074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A1716A-234E-0FC6-716C-1D50D50D02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80E165A-D1D3-281D-2969-8E88AD71B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1D8C438-31FF-C5C2-1F83-CB31AD7C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0FC-A619-4E4C-847F-9993DA085627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B884ED6-3E4F-E729-13B7-23CC2FF81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285938-C6FF-9D47-090A-D81778EC9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AC70-0929-44E5-AA1B-237FE90235C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31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EC5C76-57E4-A4EC-AE47-A3C47EEAC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46F6286-933F-71A0-E5EB-C34F9A9E8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83503D-1E6A-6973-1779-C23026BE6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0FC-A619-4E4C-847F-9993DA085627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C5BE2A4-2574-418D-4675-E562E0D0E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E71AB5-C820-2C15-A5CC-627615CE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AC70-0929-44E5-AA1B-237FE90235C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55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54B0358-D886-2ABD-D9F2-C6DABAB6C1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A81FE37-67FE-5F74-E793-B789663BD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60E1E9-9099-F930-AA8C-CC87AEB69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0FC-A619-4E4C-847F-9993DA085627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8C0EA7-1878-2CFC-6277-C71F9DAB4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95EB7CD-1FB3-3972-401F-357E5E467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AC70-0929-44E5-AA1B-237FE90235C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86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649DD-146F-BE4B-4912-704EF88FA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4D9655-E833-568B-8B97-B47775520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73A37F-6307-A05F-C3B6-588EAC3F7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0FC-A619-4E4C-847F-9993DA085627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53CF11-1BE6-104C-F59B-C9DB9AA2B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D71FC2-417F-4C50-5F00-8144127B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AC70-0929-44E5-AA1B-237FE90235C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2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771E66-8D1E-48D6-D9BE-AF9A8EA13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35E7A0C-41A9-4E81-37FE-482D5C0FF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75A55D-29F2-7D3B-3C9D-B0FDA39EE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0FC-A619-4E4C-847F-9993DA085627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6B9C5F0-040A-AC56-FEAB-46D0D2561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92003CA-2679-2A6F-9102-8719DD2F3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AC70-0929-44E5-AA1B-237FE90235C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34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E9A175-F590-10A8-7C97-6EE0DAE46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53DEC5-E490-E234-6EE2-8F85C028C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9D71BED-69E9-EECE-1822-17D0F35189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A331CE0-59B0-BD3B-2FF9-C50A687DE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0FC-A619-4E4C-847F-9993DA085627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B6A81D3-30EA-5B56-5B3C-6055CF917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0050D7E-BE5E-799D-1295-879F4275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AC70-0929-44E5-AA1B-237FE90235C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861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7F49AE-AAD8-42BD-87DA-1FC657644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01BB7E-22D3-6E83-748D-6AFBCC745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1618F6B-0D39-AD50-D94E-296987850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737F2C9-BC4D-7659-85EB-3852162BAA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5FB321D-9A8A-1E2B-6132-FAE343F5D6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80FD276-D52D-2E85-7428-4F78A1F70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0FC-A619-4E4C-847F-9993DA085627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C1E04D2-91F5-2146-1145-BB4322C9D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09B92FB-A2FE-CBCF-123B-03FF1DAE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AC70-0929-44E5-AA1B-237FE90235C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50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FA1287-4B2D-1C38-161D-B53C1AB04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911A2B9-C860-98EA-B014-85DF87034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0FC-A619-4E4C-847F-9993DA085627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F06587A-FAE4-5B5C-A1CF-7D9B916CA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7224EE1-5B6F-3A0F-F1DB-F4EBD996B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AC70-0929-44E5-AA1B-237FE90235C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07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3B4B9D1-B9C6-6A1F-BD69-72CB52FBF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0FC-A619-4E4C-847F-9993DA085627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43416BE-EBE2-89FF-DB63-4B62D58D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2E0C5B6-99BB-C10D-11E2-040A3E6E9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AC70-0929-44E5-AA1B-237FE90235C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98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C4E2DB-57DA-B634-0DD5-827FE0DAF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9FFB19-DAD0-EC65-4DE4-60E9B80C2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6845B96-519B-77C1-1698-0B5395872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6B99465-9311-77B1-5FB6-1BD45AB15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0FC-A619-4E4C-847F-9993DA085627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EA9C121-1F46-18EA-67DA-2153D9A1B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D50F400-9270-C9FA-5D2D-FCC651558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AC70-0929-44E5-AA1B-237FE90235C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85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58161-1700-8165-B779-DB46FB233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546BEF8-9231-ABA3-7592-F217345D7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18328ED-BF1E-5EF0-2EF1-27579BF43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8A59B4A-33B9-0C0F-BFB6-231E10F9B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00FC-A619-4E4C-847F-9993DA085627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5FE8ABE-5F95-CEC0-F7A9-9F27643E9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B3BDAC4-6BD6-560D-8DF9-B66517F28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AAC70-0929-44E5-AA1B-237FE90235C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01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892315F-486D-2FC5-0C3A-5DA8A6873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038782-72F5-4805-24B7-CB0B15481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55C5CB-6D6E-D621-33F0-DEE6E1F8B2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00FC-A619-4E4C-847F-9993DA085627}" type="datetimeFigureOut">
              <a:rPr lang="en-GB" smtClean="0"/>
              <a:t>21/02/2023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3D8CF0-08B9-93ED-09BE-2550621B94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A0FC9A-D1D9-EAAC-D39B-E9B2567578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AAC70-0929-44E5-AA1B-237FE90235C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940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7751381-B88E-534A-7F50-AF8202CFDF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340303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087184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</Words>
  <Application>Microsoft Office PowerPoint</Application>
  <PresentationFormat>Breedbeeld</PresentationFormat>
  <Paragraphs>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Guido Willemsen</dc:creator>
  <cp:lastModifiedBy>Guido Willemsen</cp:lastModifiedBy>
  <cp:revision>1</cp:revision>
  <dcterms:created xsi:type="dcterms:W3CDTF">2023-02-21T10:23:38Z</dcterms:created>
  <dcterms:modified xsi:type="dcterms:W3CDTF">2023-02-21T10:27:00Z</dcterms:modified>
</cp:coreProperties>
</file>